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8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28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742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978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178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218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294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97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39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22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04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6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025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2D21F-33C3-4D30-B621-D15AD5434895}" type="datetimeFigureOut">
              <a:rPr lang="en-IN" smtClean="0"/>
              <a:t>25-09-2024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9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115" y="-10005"/>
            <a:ext cx="13108229" cy="68780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49211" y="6150114"/>
            <a:ext cx="40009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Johnson Meitei</a:t>
            </a:r>
          </a:p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-https://github.com/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ljohnsonmeitei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12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64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2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283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6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1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6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91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45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52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06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9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3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20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08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8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9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1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9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0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58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5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25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9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7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77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3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8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8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4365" y="2967335"/>
            <a:ext cx="87032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Will continue in next session…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072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2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2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784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02" y="0"/>
            <a:ext cx="12193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0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84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3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12</Words>
  <Application>Microsoft Office PowerPoint</Application>
  <PresentationFormat>Widescreen</PresentationFormat>
  <Paragraphs>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Jackson Meitei</dc:creator>
  <cp:lastModifiedBy>Jackson Meitei</cp:lastModifiedBy>
  <cp:revision>49</cp:revision>
  <dcterms:created xsi:type="dcterms:W3CDTF">2024-09-12T08:39:40Z</dcterms:created>
  <dcterms:modified xsi:type="dcterms:W3CDTF">2024-09-25T14:23:23Z</dcterms:modified>
</cp:coreProperties>
</file>